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56" r:id="rId7"/>
  </p:sldIdLst>
  <p:sldSz cx="12192000" cy="6858000"/>
  <p:notesSz cx="6888163" cy="100203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122AD-3803-4CE0-8759-F2A1992A6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A6252D-8F6F-41E6-9227-EEAD0F887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79E10D-89C5-44FD-9D00-08768AB78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C81C95-DA00-47B4-A5CF-7594EE96C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5F055-A9E4-42D3-95BC-1D179667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41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0E38C2-1137-41D5-897A-E8B3D5F6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4A9B51-1AE2-4A4D-B440-BB76015966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97FB8C-E9BE-43AF-9DF3-333B25023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5C65CA-E723-4FC7-80CD-9E004DB1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F2E87D-D3EB-4F63-B5F8-72EDB259A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32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3211E98-169C-42CE-816E-0F15BA9C38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EDDDA8-9070-4AE6-9F5A-A47F592AB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227E41-7C8A-408D-8699-0A126AC1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7A5267-E43D-4363-9A8C-9E04334EA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AFE14A-B321-454E-8C02-F244E735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35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BF0AFB-8461-4A77-9603-3FE87222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4076D0-25F9-4185-B1EE-C28DD2C87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A0BA39-7B5C-4039-AFD0-58C30C4DE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A0935B-B21F-4003-9561-7A6449F0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B59351-299A-4C79-ABF4-7B648E67B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86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C85901-94E4-45C2-B297-B27B69FAA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3371BD-6B14-41ED-A545-EE2385CF5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430645-8DFA-42A9-AC38-DF437664F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B24911-A722-4FEB-BD7E-1F53FDF8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E830F5-B471-489D-A4FC-9BB62ED2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25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16B53A-3F14-4C4C-A994-06A77C76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FFC2F4-122E-4021-9ABF-BFC6DDB06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F4D592-63BA-4562-B226-47AC31ECE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E2308-FFB2-4A7D-A4DA-85FBB0B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9F5857-CD25-48FD-B66B-85CA4B1D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709D5B-20B8-4712-AA62-CF2DDFD4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88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629DB3-17FF-419C-AE43-B90A15E1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29F9C8-91BD-4767-B332-1C5BC4302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C2611D0-88A9-4545-8CEC-6894D83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60C0FB2-922F-45EB-9219-5EE8DF8C9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E2E51D5-A653-4F98-866C-E2DC183638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095621-DA42-487D-8B68-854376F7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83FA87B-6910-4915-B032-FAC2568A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DB7BBF9-8401-4E08-89E4-232EE42F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9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61147-BD9F-4DB3-8555-09D05077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72D0AD7-9E4D-4B0B-9866-20FBF276E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2D85F8-6C16-4255-8F34-2A66B00EC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09ADEB-8B0C-4954-AA0D-297C2D36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33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F20A91-2417-4330-8678-D54977BF3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72492DB-62F9-4DD1-AA6D-29D46E00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0CE8F87-EFC2-4321-937B-70C291F87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35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2D877-498E-4E0A-ADC2-59C7B8875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DD0732-9609-4C22-9876-9445EA886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076D6B-2719-4306-BB9F-7DE3384FB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A4389A-EC1F-4DB2-94B5-4A53749BD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9527E-1552-437A-B17E-697889DE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A0A58A-C96A-47D4-B505-96FB58E5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48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B679B5-F5E7-4DA4-8DA2-F3A6899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7A6F43-06AA-4651-9636-C8D9AE0469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A803B1-466E-4F2F-A501-CF8D8AA34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EC7410-D69B-4516-BCC3-69A11EDCA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EF6EBB-0D9D-47D2-81F8-99CC31E2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35AD5A-2FDB-4104-81B7-8CB85FF96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90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FD3783-166B-4701-80A6-17F7D7D30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2B50BF-EC1E-4C4B-A938-3549FEC73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3FB023-E7BF-4573-B59A-D1FEC7A985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9EB36-DACA-4873-BFA0-515D8EDCF0DF}" type="datetimeFigureOut">
              <a:rPr lang="fr-FR" smtClean="0"/>
              <a:t>06/12/2025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324055-A39C-4CCC-AFE0-5A00F997D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445FA2-EE66-4DD9-BA1D-1BDD490D6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02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 rot="5400000">
            <a:off x="2388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" name="Forme 1">
            <a:extLst>
              <a:ext uri="{FF2B5EF4-FFF2-40B4-BE49-F238E27FC236}">
                <a16:creationId xmlns:a16="http://schemas.microsoft.com/office/drawing/2014/main" id="{96022510-39E6-433D-8DA4-656C446C05C1}"/>
              </a:ext>
            </a:extLst>
          </p:cNvPr>
          <p:cNvSpPr/>
          <p:nvPr/>
        </p:nvSpPr>
        <p:spPr>
          <a:xfrm rot="5400000">
            <a:off x="2388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" name="Forme 1">
            <a:extLst>
              <a:ext uri="{FF2B5EF4-FFF2-40B4-BE49-F238E27FC236}">
                <a16:creationId xmlns:a16="http://schemas.microsoft.com/office/drawing/2014/main" id="{3A833657-8ED6-475B-978C-F0FDD8E7D1CD}"/>
              </a:ext>
            </a:extLst>
          </p:cNvPr>
          <p:cNvSpPr/>
          <p:nvPr/>
        </p:nvSpPr>
        <p:spPr>
          <a:xfrm rot="5400000">
            <a:off x="6636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Forme 1">
            <a:extLst>
              <a:ext uri="{FF2B5EF4-FFF2-40B4-BE49-F238E27FC236}">
                <a16:creationId xmlns:a16="http://schemas.microsoft.com/office/drawing/2014/main" id="{B241F136-B5E7-43B3-A351-4EF26251C89C}"/>
              </a:ext>
            </a:extLst>
          </p:cNvPr>
          <p:cNvSpPr/>
          <p:nvPr/>
        </p:nvSpPr>
        <p:spPr>
          <a:xfrm rot="5400000">
            <a:off x="6636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" name="Forme 2">
            <a:extLst>
              <a:ext uri="{FF2B5EF4-FFF2-40B4-BE49-F238E27FC236}">
                <a16:creationId xmlns:a16="http://schemas.microsoft.com/office/drawing/2014/main" id="{8E18267B-7BB2-4191-83BC-BD5E8C5710E2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6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4" name="Forme 2">
            <a:extLst>
              <a:ext uri="{FF2B5EF4-FFF2-40B4-BE49-F238E27FC236}">
                <a16:creationId xmlns:a16="http://schemas.microsoft.com/office/drawing/2014/main" id="{E5BD96D3-E3FD-4A66-AA23-0EBF5DC63866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5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5" name="Forme 2">
            <a:extLst>
              <a:ext uri="{FF2B5EF4-FFF2-40B4-BE49-F238E27FC236}">
                <a16:creationId xmlns:a16="http://schemas.microsoft.com/office/drawing/2014/main" id="{715BBE9A-2E70-44E5-B7AF-8B62048F5CD6}"/>
              </a:ext>
            </a:extLst>
          </p:cNvPr>
          <p:cNvSpPr>
            <a:spLocks noChangeAspect="1"/>
          </p:cNvSpPr>
          <p:nvPr/>
        </p:nvSpPr>
        <p:spPr>
          <a:xfrm rot="5400000">
            <a:off x="3557782" y="1254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7" name="Forme 2">
            <a:extLst>
              <a:ext uri="{FF2B5EF4-FFF2-40B4-BE49-F238E27FC236}">
                <a16:creationId xmlns:a16="http://schemas.microsoft.com/office/drawing/2014/main" id="{56E1AC61-7B6E-4CBF-A4ED-CED392BEA039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3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8" name="Forme 2">
            <a:extLst>
              <a:ext uri="{FF2B5EF4-FFF2-40B4-BE49-F238E27FC236}">
                <a16:creationId xmlns:a16="http://schemas.microsoft.com/office/drawing/2014/main" id="{11CD73C4-4B85-429A-846E-6983207112A9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2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9" name="Forme 2">
            <a:extLst>
              <a:ext uri="{FF2B5EF4-FFF2-40B4-BE49-F238E27FC236}">
                <a16:creationId xmlns:a16="http://schemas.microsoft.com/office/drawing/2014/main" id="{50001ECC-D777-4D33-BBDD-55A9B4383DCD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0" name="Forme 2">
            <a:extLst>
              <a:ext uri="{FF2B5EF4-FFF2-40B4-BE49-F238E27FC236}">
                <a16:creationId xmlns:a16="http://schemas.microsoft.com/office/drawing/2014/main" id="{2D569D17-4E10-493E-931B-86F335BC83F1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4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1" name="Forme 2">
            <a:extLst>
              <a:ext uri="{FF2B5EF4-FFF2-40B4-BE49-F238E27FC236}">
                <a16:creationId xmlns:a16="http://schemas.microsoft.com/office/drawing/2014/main" id="{5E55877E-A4AC-4AB1-B13C-E538FF25CABB}"/>
              </a:ext>
            </a:extLst>
          </p:cNvPr>
          <p:cNvSpPr>
            <a:spLocks noChangeAspect="1"/>
          </p:cNvSpPr>
          <p:nvPr/>
        </p:nvSpPr>
        <p:spPr>
          <a:xfrm rot="5400000">
            <a:off x="3557781" y="4422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2" name="Forme 2">
            <a:extLst>
              <a:ext uri="{FF2B5EF4-FFF2-40B4-BE49-F238E27FC236}">
                <a16:creationId xmlns:a16="http://schemas.microsoft.com/office/drawing/2014/main" id="{C557FD08-7CA4-414F-94CA-7AAD73319E95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2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3" name="Forme 2">
            <a:extLst>
              <a:ext uri="{FF2B5EF4-FFF2-40B4-BE49-F238E27FC236}">
                <a16:creationId xmlns:a16="http://schemas.microsoft.com/office/drawing/2014/main" id="{6E334A02-1675-4A5E-A4A1-33C29331723A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EB6F25DE-BD5C-4EB3-8BB1-82F490062D89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7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5" name="Forme 2">
            <a:extLst>
              <a:ext uri="{FF2B5EF4-FFF2-40B4-BE49-F238E27FC236}">
                <a16:creationId xmlns:a16="http://schemas.microsoft.com/office/drawing/2014/main" id="{1090E4C4-3004-4D86-AFCF-815E0A625658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6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6" name="Forme 2">
            <a:extLst>
              <a:ext uri="{FF2B5EF4-FFF2-40B4-BE49-F238E27FC236}">
                <a16:creationId xmlns:a16="http://schemas.microsoft.com/office/drawing/2014/main" id="{0E6F8491-E338-4D46-8DD2-DCA1E0619E67}"/>
              </a:ext>
            </a:extLst>
          </p:cNvPr>
          <p:cNvSpPr>
            <a:spLocks noChangeAspect="1"/>
          </p:cNvSpPr>
          <p:nvPr/>
        </p:nvSpPr>
        <p:spPr>
          <a:xfrm rot="5400000">
            <a:off x="7805783" y="1254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7" name="Forme 2">
            <a:extLst>
              <a:ext uri="{FF2B5EF4-FFF2-40B4-BE49-F238E27FC236}">
                <a16:creationId xmlns:a16="http://schemas.microsoft.com/office/drawing/2014/main" id="{EF70FC5D-CC37-4EA4-995A-E2F5496C59FA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4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E920ABC5-7535-4374-B842-0D46CD21268B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3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9" name="Forme 2">
            <a:extLst>
              <a:ext uri="{FF2B5EF4-FFF2-40B4-BE49-F238E27FC236}">
                <a16:creationId xmlns:a16="http://schemas.microsoft.com/office/drawing/2014/main" id="{24B4F75C-D912-4207-8972-A752117BD91C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0" name="Forme 2">
            <a:extLst>
              <a:ext uri="{FF2B5EF4-FFF2-40B4-BE49-F238E27FC236}">
                <a16:creationId xmlns:a16="http://schemas.microsoft.com/office/drawing/2014/main" id="{E984F9D8-ED66-489F-A769-88E746E85627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4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1" name="Forme 2">
            <a:extLst>
              <a:ext uri="{FF2B5EF4-FFF2-40B4-BE49-F238E27FC236}">
                <a16:creationId xmlns:a16="http://schemas.microsoft.com/office/drawing/2014/main" id="{48E52BB8-AFB3-4273-AECC-7A1352B7473B}"/>
              </a:ext>
            </a:extLst>
          </p:cNvPr>
          <p:cNvSpPr>
            <a:spLocks noChangeAspect="1"/>
          </p:cNvSpPr>
          <p:nvPr/>
        </p:nvSpPr>
        <p:spPr>
          <a:xfrm rot="5400000">
            <a:off x="7805781" y="4422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2" name="Forme 2">
            <a:extLst>
              <a:ext uri="{FF2B5EF4-FFF2-40B4-BE49-F238E27FC236}">
                <a16:creationId xmlns:a16="http://schemas.microsoft.com/office/drawing/2014/main" id="{3E9FDA7E-3131-4279-8B19-8C72C936FC91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2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3" name="Forme 2">
            <a:extLst>
              <a:ext uri="{FF2B5EF4-FFF2-40B4-BE49-F238E27FC236}">
                <a16:creationId xmlns:a16="http://schemas.microsoft.com/office/drawing/2014/main" id="{8ABCF8C0-E23B-4171-AF3D-12C4DEABDD87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2952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 rot="5400000">
            <a:off x="2388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" name="Forme 1">
            <a:extLst>
              <a:ext uri="{FF2B5EF4-FFF2-40B4-BE49-F238E27FC236}">
                <a16:creationId xmlns:a16="http://schemas.microsoft.com/office/drawing/2014/main" id="{96022510-39E6-433D-8DA4-656C446C05C1}"/>
              </a:ext>
            </a:extLst>
          </p:cNvPr>
          <p:cNvSpPr/>
          <p:nvPr/>
        </p:nvSpPr>
        <p:spPr>
          <a:xfrm rot="5400000">
            <a:off x="2388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" name="Forme 1">
            <a:extLst>
              <a:ext uri="{FF2B5EF4-FFF2-40B4-BE49-F238E27FC236}">
                <a16:creationId xmlns:a16="http://schemas.microsoft.com/office/drawing/2014/main" id="{3A833657-8ED6-475B-978C-F0FDD8E7D1CD}"/>
              </a:ext>
            </a:extLst>
          </p:cNvPr>
          <p:cNvSpPr/>
          <p:nvPr/>
        </p:nvSpPr>
        <p:spPr>
          <a:xfrm rot="5400000">
            <a:off x="6636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Forme 1">
            <a:extLst>
              <a:ext uri="{FF2B5EF4-FFF2-40B4-BE49-F238E27FC236}">
                <a16:creationId xmlns:a16="http://schemas.microsoft.com/office/drawing/2014/main" id="{B241F136-B5E7-43B3-A351-4EF26251C89C}"/>
              </a:ext>
            </a:extLst>
          </p:cNvPr>
          <p:cNvSpPr/>
          <p:nvPr/>
        </p:nvSpPr>
        <p:spPr>
          <a:xfrm rot="5400000">
            <a:off x="6636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" name="Forme 2">
            <a:extLst>
              <a:ext uri="{FF2B5EF4-FFF2-40B4-BE49-F238E27FC236}">
                <a16:creationId xmlns:a16="http://schemas.microsoft.com/office/drawing/2014/main" id="{8E18267B-7BB2-4191-83BC-BD5E8C5710E2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6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4" name="Forme 2">
            <a:extLst>
              <a:ext uri="{FF2B5EF4-FFF2-40B4-BE49-F238E27FC236}">
                <a16:creationId xmlns:a16="http://schemas.microsoft.com/office/drawing/2014/main" id="{E5BD96D3-E3FD-4A66-AA23-0EBF5DC63866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5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7" name="Forme 2">
            <a:extLst>
              <a:ext uri="{FF2B5EF4-FFF2-40B4-BE49-F238E27FC236}">
                <a16:creationId xmlns:a16="http://schemas.microsoft.com/office/drawing/2014/main" id="{56E1AC61-7B6E-4CBF-A4ED-CED392BEA039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3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8" name="Forme 2">
            <a:extLst>
              <a:ext uri="{FF2B5EF4-FFF2-40B4-BE49-F238E27FC236}">
                <a16:creationId xmlns:a16="http://schemas.microsoft.com/office/drawing/2014/main" id="{11CD73C4-4B85-429A-846E-6983207112A9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2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9" name="Forme 2">
            <a:extLst>
              <a:ext uri="{FF2B5EF4-FFF2-40B4-BE49-F238E27FC236}">
                <a16:creationId xmlns:a16="http://schemas.microsoft.com/office/drawing/2014/main" id="{50001ECC-D777-4D33-BBDD-55A9B4383DCD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0" name="Forme 2">
            <a:extLst>
              <a:ext uri="{FF2B5EF4-FFF2-40B4-BE49-F238E27FC236}">
                <a16:creationId xmlns:a16="http://schemas.microsoft.com/office/drawing/2014/main" id="{2D569D17-4E10-493E-931B-86F335BC83F1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4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2" name="Forme 2">
            <a:extLst>
              <a:ext uri="{FF2B5EF4-FFF2-40B4-BE49-F238E27FC236}">
                <a16:creationId xmlns:a16="http://schemas.microsoft.com/office/drawing/2014/main" id="{C557FD08-7CA4-414F-94CA-7AAD73319E95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2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3" name="Forme 2">
            <a:extLst>
              <a:ext uri="{FF2B5EF4-FFF2-40B4-BE49-F238E27FC236}">
                <a16:creationId xmlns:a16="http://schemas.microsoft.com/office/drawing/2014/main" id="{6E334A02-1675-4A5E-A4A1-33C29331723A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EB6F25DE-BD5C-4EB3-8BB1-82F490062D89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7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5" name="Forme 2">
            <a:extLst>
              <a:ext uri="{FF2B5EF4-FFF2-40B4-BE49-F238E27FC236}">
                <a16:creationId xmlns:a16="http://schemas.microsoft.com/office/drawing/2014/main" id="{1090E4C4-3004-4D86-AFCF-815E0A625658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6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7" name="Forme 2">
            <a:extLst>
              <a:ext uri="{FF2B5EF4-FFF2-40B4-BE49-F238E27FC236}">
                <a16:creationId xmlns:a16="http://schemas.microsoft.com/office/drawing/2014/main" id="{EF70FC5D-CC37-4EA4-995A-E2F5496C59FA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4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E920ABC5-7535-4374-B842-0D46CD21268B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3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9" name="Forme 2">
            <a:extLst>
              <a:ext uri="{FF2B5EF4-FFF2-40B4-BE49-F238E27FC236}">
                <a16:creationId xmlns:a16="http://schemas.microsoft.com/office/drawing/2014/main" id="{24B4F75C-D912-4207-8972-A752117BD91C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0" name="Forme 2">
            <a:extLst>
              <a:ext uri="{FF2B5EF4-FFF2-40B4-BE49-F238E27FC236}">
                <a16:creationId xmlns:a16="http://schemas.microsoft.com/office/drawing/2014/main" id="{E984F9D8-ED66-489F-A769-88E746E85627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4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2" name="Forme 2">
            <a:extLst>
              <a:ext uri="{FF2B5EF4-FFF2-40B4-BE49-F238E27FC236}">
                <a16:creationId xmlns:a16="http://schemas.microsoft.com/office/drawing/2014/main" id="{3E9FDA7E-3131-4279-8B19-8C72C936FC91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2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3" name="Forme 2">
            <a:extLst>
              <a:ext uri="{FF2B5EF4-FFF2-40B4-BE49-F238E27FC236}">
                <a16:creationId xmlns:a16="http://schemas.microsoft.com/office/drawing/2014/main" id="{8ABCF8C0-E23B-4171-AF3D-12C4DEABDD87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8002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 rot="5400000">
            <a:off x="2388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" name="Forme 1">
            <a:extLst>
              <a:ext uri="{FF2B5EF4-FFF2-40B4-BE49-F238E27FC236}">
                <a16:creationId xmlns:a16="http://schemas.microsoft.com/office/drawing/2014/main" id="{96022510-39E6-433D-8DA4-656C446C05C1}"/>
              </a:ext>
            </a:extLst>
          </p:cNvPr>
          <p:cNvSpPr/>
          <p:nvPr/>
        </p:nvSpPr>
        <p:spPr>
          <a:xfrm rot="5400000">
            <a:off x="2388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" name="Forme 1">
            <a:extLst>
              <a:ext uri="{FF2B5EF4-FFF2-40B4-BE49-F238E27FC236}">
                <a16:creationId xmlns:a16="http://schemas.microsoft.com/office/drawing/2014/main" id="{3A833657-8ED6-475B-978C-F0FDD8E7D1CD}"/>
              </a:ext>
            </a:extLst>
          </p:cNvPr>
          <p:cNvSpPr/>
          <p:nvPr/>
        </p:nvSpPr>
        <p:spPr>
          <a:xfrm rot="5400000">
            <a:off x="6636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Forme 1">
            <a:extLst>
              <a:ext uri="{FF2B5EF4-FFF2-40B4-BE49-F238E27FC236}">
                <a16:creationId xmlns:a16="http://schemas.microsoft.com/office/drawing/2014/main" id="{B241F136-B5E7-43B3-A351-4EF26251C89C}"/>
              </a:ext>
            </a:extLst>
          </p:cNvPr>
          <p:cNvSpPr/>
          <p:nvPr/>
        </p:nvSpPr>
        <p:spPr>
          <a:xfrm rot="5400000">
            <a:off x="6636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" name="Forme 2">
            <a:extLst>
              <a:ext uri="{FF2B5EF4-FFF2-40B4-BE49-F238E27FC236}">
                <a16:creationId xmlns:a16="http://schemas.microsoft.com/office/drawing/2014/main" id="{8E18267B-7BB2-4191-83BC-BD5E8C5710E2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6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5" name="Forme 2">
            <a:extLst>
              <a:ext uri="{FF2B5EF4-FFF2-40B4-BE49-F238E27FC236}">
                <a16:creationId xmlns:a16="http://schemas.microsoft.com/office/drawing/2014/main" id="{715BBE9A-2E70-44E5-B7AF-8B62048F5CD6}"/>
              </a:ext>
            </a:extLst>
          </p:cNvPr>
          <p:cNvSpPr>
            <a:spLocks noChangeAspect="1"/>
          </p:cNvSpPr>
          <p:nvPr/>
        </p:nvSpPr>
        <p:spPr>
          <a:xfrm rot="5400000">
            <a:off x="3557782" y="1254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8" name="Forme 2">
            <a:extLst>
              <a:ext uri="{FF2B5EF4-FFF2-40B4-BE49-F238E27FC236}">
                <a16:creationId xmlns:a16="http://schemas.microsoft.com/office/drawing/2014/main" id="{11CD73C4-4B85-429A-846E-6983207112A9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2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9" name="Forme 2">
            <a:extLst>
              <a:ext uri="{FF2B5EF4-FFF2-40B4-BE49-F238E27FC236}">
                <a16:creationId xmlns:a16="http://schemas.microsoft.com/office/drawing/2014/main" id="{50001ECC-D777-4D33-BBDD-55A9B4383DCD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1" name="Forme 2">
            <a:extLst>
              <a:ext uri="{FF2B5EF4-FFF2-40B4-BE49-F238E27FC236}">
                <a16:creationId xmlns:a16="http://schemas.microsoft.com/office/drawing/2014/main" id="{5E55877E-A4AC-4AB1-B13C-E538FF25CABB}"/>
              </a:ext>
            </a:extLst>
          </p:cNvPr>
          <p:cNvSpPr>
            <a:spLocks noChangeAspect="1"/>
          </p:cNvSpPr>
          <p:nvPr/>
        </p:nvSpPr>
        <p:spPr>
          <a:xfrm rot="5400000">
            <a:off x="3557781" y="4422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3" name="Forme 2">
            <a:extLst>
              <a:ext uri="{FF2B5EF4-FFF2-40B4-BE49-F238E27FC236}">
                <a16:creationId xmlns:a16="http://schemas.microsoft.com/office/drawing/2014/main" id="{6E334A02-1675-4A5E-A4A1-33C29331723A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EB6F25DE-BD5C-4EB3-8BB1-82F490062D89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7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6" name="Forme 2">
            <a:extLst>
              <a:ext uri="{FF2B5EF4-FFF2-40B4-BE49-F238E27FC236}">
                <a16:creationId xmlns:a16="http://schemas.microsoft.com/office/drawing/2014/main" id="{0E6F8491-E338-4D46-8DD2-DCA1E0619E67}"/>
              </a:ext>
            </a:extLst>
          </p:cNvPr>
          <p:cNvSpPr>
            <a:spLocks noChangeAspect="1"/>
          </p:cNvSpPr>
          <p:nvPr/>
        </p:nvSpPr>
        <p:spPr>
          <a:xfrm rot="5400000">
            <a:off x="7805783" y="1254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E920ABC5-7535-4374-B842-0D46CD21268B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3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9" name="Forme 2">
            <a:extLst>
              <a:ext uri="{FF2B5EF4-FFF2-40B4-BE49-F238E27FC236}">
                <a16:creationId xmlns:a16="http://schemas.microsoft.com/office/drawing/2014/main" id="{24B4F75C-D912-4207-8972-A752117BD91C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1" name="Forme 2">
            <a:extLst>
              <a:ext uri="{FF2B5EF4-FFF2-40B4-BE49-F238E27FC236}">
                <a16:creationId xmlns:a16="http://schemas.microsoft.com/office/drawing/2014/main" id="{48E52BB8-AFB3-4273-AECC-7A1352B7473B}"/>
              </a:ext>
            </a:extLst>
          </p:cNvPr>
          <p:cNvSpPr>
            <a:spLocks noChangeAspect="1"/>
          </p:cNvSpPr>
          <p:nvPr/>
        </p:nvSpPr>
        <p:spPr>
          <a:xfrm rot="5400000">
            <a:off x="7805781" y="4422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3" name="Forme 2">
            <a:extLst>
              <a:ext uri="{FF2B5EF4-FFF2-40B4-BE49-F238E27FC236}">
                <a16:creationId xmlns:a16="http://schemas.microsoft.com/office/drawing/2014/main" id="{8ABCF8C0-E23B-4171-AF3D-12C4DEABDD87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272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 rot="5400000">
            <a:off x="2388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" name="Forme 1">
            <a:extLst>
              <a:ext uri="{FF2B5EF4-FFF2-40B4-BE49-F238E27FC236}">
                <a16:creationId xmlns:a16="http://schemas.microsoft.com/office/drawing/2014/main" id="{96022510-39E6-433D-8DA4-656C446C05C1}"/>
              </a:ext>
            </a:extLst>
          </p:cNvPr>
          <p:cNvSpPr/>
          <p:nvPr/>
        </p:nvSpPr>
        <p:spPr>
          <a:xfrm rot="5400000">
            <a:off x="2388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" name="Forme 1">
            <a:extLst>
              <a:ext uri="{FF2B5EF4-FFF2-40B4-BE49-F238E27FC236}">
                <a16:creationId xmlns:a16="http://schemas.microsoft.com/office/drawing/2014/main" id="{3A833657-8ED6-475B-978C-F0FDD8E7D1CD}"/>
              </a:ext>
            </a:extLst>
          </p:cNvPr>
          <p:cNvSpPr/>
          <p:nvPr/>
        </p:nvSpPr>
        <p:spPr>
          <a:xfrm rot="5400000">
            <a:off x="6636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Forme 1">
            <a:extLst>
              <a:ext uri="{FF2B5EF4-FFF2-40B4-BE49-F238E27FC236}">
                <a16:creationId xmlns:a16="http://schemas.microsoft.com/office/drawing/2014/main" id="{B241F136-B5E7-43B3-A351-4EF26251C89C}"/>
              </a:ext>
            </a:extLst>
          </p:cNvPr>
          <p:cNvSpPr/>
          <p:nvPr/>
        </p:nvSpPr>
        <p:spPr>
          <a:xfrm rot="5400000">
            <a:off x="6636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" name="Forme 2">
            <a:extLst>
              <a:ext uri="{FF2B5EF4-FFF2-40B4-BE49-F238E27FC236}">
                <a16:creationId xmlns:a16="http://schemas.microsoft.com/office/drawing/2014/main" id="{8E18267B-7BB2-4191-83BC-BD5E8C5710E2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6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8" name="Forme 2">
            <a:extLst>
              <a:ext uri="{FF2B5EF4-FFF2-40B4-BE49-F238E27FC236}">
                <a16:creationId xmlns:a16="http://schemas.microsoft.com/office/drawing/2014/main" id="{11CD73C4-4B85-429A-846E-6983207112A9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2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9" name="Forme 2">
            <a:extLst>
              <a:ext uri="{FF2B5EF4-FFF2-40B4-BE49-F238E27FC236}">
                <a16:creationId xmlns:a16="http://schemas.microsoft.com/office/drawing/2014/main" id="{50001ECC-D777-4D33-BBDD-55A9B4383DCD}"/>
              </a:ext>
            </a:extLst>
          </p:cNvPr>
          <p:cNvSpPr>
            <a:spLocks noChangeAspect="1"/>
          </p:cNvSpPr>
          <p:nvPr/>
        </p:nvSpPr>
        <p:spPr>
          <a:xfrm rot="5400000">
            <a:off x="4841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3" name="Forme 2">
            <a:extLst>
              <a:ext uri="{FF2B5EF4-FFF2-40B4-BE49-F238E27FC236}">
                <a16:creationId xmlns:a16="http://schemas.microsoft.com/office/drawing/2014/main" id="{6E334A02-1675-4A5E-A4A1-33C29331723A}"/>
              </a:ext>
            </a:extLst>
          </p:cNvPr>
          <p:cNvSpPr>
            <a:spLocks noChangeAspect="1"/>
          </p:cNvSpPr>
          <p:nvPr/>
        </p:nvSpPr>
        <p:spPr>
          <a:xfrm rot="5400000">
            <a:off x="2251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4" name="Forme 2">
            <a:extLst>
              <a:ext uri="{FF2B5EF4-FFF2-40B4-BE49-F238E27FC236}">
                <a16:creationId xmlns:a16="http://schemas.microsoft.com/office/drawing/2014/main" id="{EB6F25DE-BD5C-4EB3-8BB1-82F490062D89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7" y="338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8" name="Forme 2">
            <a:extLst>
              <a:ext uri="{FF2B5EF4-FFF2-40B4-BE49-F238E27FC236}">
                <a16:creationId xmlns:a16="http://schemas.microsoft.com/office/drawing/2014/main" id="{E920ABC5-7535-4374-B842-0D46CD21268B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3" y="2201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9" name="Forme 2">
            <a:extLst>
              <a:ext uri="{FF2B5EF4-FFF2-40B4-BE49-F238E27FC236}">
                <a16:creationId xmlns:a16="http://schemas.microsoft.com/office/drawing/2014/main" id="{24B4F75C-D912-4207-8972-A752117BD91C}"/>
              </a:ext>
            </a:extLst>
          </p:cNvPr>
          <p:cNvSpPr>
            <a:spLocks noChangeAspect="1"/>
          </p:cNvSpPr>
          <p:nvPr/>
        </p:nvSpPr>
        <p:spPr>
          <a:xfrm rot="5400000">
            <a:off x="9089195" y="3506805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3" name="Forme 2">
            <a:extLst>
              <a:ext uri="{FF2B5EF4-FFF2-40B4-BE49-F238E27FC236}">
                <a16:creationId xmlns:a16="http://schemas.microsoft.com/office/drawing/2014/main" id="{8ABCF8C0-E23B-4171-AF3D-12C4DEABDD87}"/>
              </a:ext>
            </a:extLst>
          </p:cNvPr>
          <p:cNvSpPr>
            <a:spLocks noChangeAspect="1"/>
          </p:cNvSpPr>
          <p:nvPr/>
        </p:nvSpPr>
        <p:spPr>
          <a:xfrm rot="5400000">
            <a:off x="6499491" y="5369672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017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 rot="5400000">
            <a:off x="2388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" name="Forme 1">
            <a:extLst>
              <a:ext uri="{FF2B5EF4-FFF2-40B4-BE49-F238E27FC236}">
                <a16:creationId xmlns:a16="http://schemas.microsoft.com/office/drawing/2014/main" id="{96022510-39E6-433D-8DA4-656C446C05C1}"/>
              </a:ext>
            </a:extLst>
          </p:cNvPr>
          <p:cNvSpPr/>
          <p:nvPr/>
        </p:nvSpPr>
        <p:spPr>
          <a:xfrm rot="5400000">
            <a:off x="2388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" name="Forme 1">
            <a:extLst>
              <a:ext uri="{FF2B5EF4-FFF2-40B4-BE49-F238E27FC236}">
                <a16:creationId xmlns:a16="http://schemas.microsoft.com/office/drawing/2014/main" id="{3A833657-8ED6-475B-978C-F0FDD8E7D1CD}"/>
              </a:ext>
            </a:extLst>
          </p:cNvPr>
          <p:cNvSpPr/>
          <p:nvPr/>
        </p:nvSpPr>
        <p:spPr>
          <a:xfrm rot="5400000">
            <a:off x="6636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Forme 1">
            <a:extLst>
              <a:ext uri="{FF2B5EF4-FFF2-40B4-BE49-F238E27FC236}">
                <a16:creationId xmlns:a16="http://schemas.microsoft.com/office/drawing/2014/main" id="{B241F136-B5E7-43B3-A351-4EF26251C89C}"/>
              </a:ext>
            </a:extLst>
          </p:cNvPr>
          <p:cNvSpPr/>
          <p:nvPr/>
        </p:nvSpPr>
        <p:spPr>
          <a:xfrm rot="5400000">
            <a:off x="6636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5" name="Forme 2">
            <a:extLst>
              <a:ext uri="{FF2B5EF4-FFF2-40B4-BE49-F238E27FC236}">
                <a16:creationId xmlns:a16="http://schemas.microsoft.com/office/drawing/2014/main" id="{715BBE9A-2E70-44E5-B7AF-8B62048F5CD6}"/>
              </a:ext>
            </a:extLst>
          </p:cNvPr>
          <p:cNvSpPr>
            <a:spLocks noChangeAspect="1"/>
          </p:cNvSpPr>
          <p:nvPr/>
        </p:nvSpPr>
        <p:spPr>
          <a:xfrm rot="5400000">
            <a:off x="3557782" y="1254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1" name="Forme 2">
            <a:extLst>
              <a:ext uri="{FF2B5EF4-FFF2-40B4-BE49-F238E27FC236}">
                <a16:creationId xmlns:a16="http://schemas.microsoft.com/office/drawing/2014/main" id="{5E55877E-A4AC-4AB1-B13C-E538FF25CABB}"/>
              </a:ext>
            </a:extLst>
          </p:cNvPr>
          <p:cNvSpPr>
            <a:spLocks noChangeAspect="1"/>
          </p:cNvSpPr>
          <p:nvPr/>
        </p:nvSpPr>
        <p:spPr>
          <a:xfrm rot="5400000">
            <a:off x="3557781" y="4422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6" name="Forme 2">
            <a:extLst>
              <a:ext uri="{FF2B5EF4-FFF2-40B4-BE49-F238E27FC236}">
                <a16:creationId xmlns:a16="http://schemas.microsoft.com/office/drawing/2014/main" id="{0E6F8491-E338-4D46-8DD2-DCA1E0619E67}"/>
              </a:ext>
            </a:extLst>
          </p:cNvPr>
          <p:cNvSpPr>
            <a:spLocks noChangeAspect="1"/>
          </p:cNvSpPr>
          <p:nvPr/>
        </p:nvSpPr>
        <p:spPr>
          <a:xfrm rot="5400000">
            <a:off x="7805783" y="1254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31" name="Forme 2">
            <a:extLst>
              <a:ext uri="{FF2B5EF4-FFF2-40B4-BE49-F238E27FC236}">
                <a16:creationId xmlns:a16="http://schemas.microsoft.com/office/drawing/2014/main" id="{48E52BB8-AFB3-4273-AECC-7A1352B7473B}"/>
              </a:ext>
            </a:extLst>
          </p:cNvPr>
          <p:cNvSpPr>
            <a:spLocks noChangeAspect="1"/>
          </p:cNvSpPr>
          <p:nvPr/>
        </p:nvSpPr>
        <p:spPr>
          <a:xfrm rot="5400000">
            <a:off x="7805781" y="4422338"/>
            <a:ext cx="828436" cy="1181325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4153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 rot="5400000">
            <a:off x="2388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" name="Forme 1">
            <a:extLst>
              <a:ext uri="{FF2B5EF4-FFF2-40B4-BE49-F238E27FC236}">
                <a16:creationId xmlns:a16="http://schemas.microsoft.com/office/drawing/2014/main" id="{96022510-39E6-433D-8DA4-656C446C05C1}"/>
              </a:ext>
            </a:extLst>
          </p:cNvPr>
          <p:cNvSpPr/>
          <p:nvPr/>
        </p:nvSpPr>
        <p:spPr>
          <a:xfrm rot="5400000">
            <a:off x="2388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" name="Forme 1">
            <a:extLst>
              <a:ext uri="{FF2B5EF4-FFF2-40B4-BE49-F238E27FC236}">
                <a16:creationId xmlns:a16="http://schemas.microsoft.com/office/drawing/2014/main" id="{3A833657-8ED6-475B-978C-F0FDD8E7D1CD}"/>
              </a:ext>
            </a:extLst>
          </p:cNvPr>
          <p:cNvSpPr/>
          <p:nvPr/>
        </p:nvSpPr>
        <p:spPr>
          <a:xfrm rot="5400000">
            <a:off x="6636000" y="-2790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Forme 1">
            <a:extLst>
              <a:ext uri="{FF2B5EF4-FFF2-40B4-BE49-F238E27FC236}">
                <a16:creationId xmlns:a16="http://schemas.microsoft.com/office/drawing/2014/main" id="{B241F136-B5E7-43B3-A351-4EF26251C89C}"/>
              </a:ext>
            </a:extLst>
          </p:cNvPr>
          <p:cNvSpPr/>
          <p:nvPr/>
        </p:nvSpPr>
        <p:spPr>
          <a:xfrm rot="5400000">
            <a:off x="6636000" y="2900300"/>
            <a:ext cx="3168000" cy="4248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684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Grand écran</PresentationFormat>
  <Paragraphs>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Raphael Martineau</dc:creator>
  <cp:lastModifiedBy>Martineau Raphael</cp:lastModifiedBy>
  <cp:revision>9</cp:revision>
  <cp:lastPrinted>2025-12-06T07:01:00Z</cp:lastPrinted>
  <dcterms:created xsi:type="dcterms:W3CDTF">2024-11-05T20:19:34Z</dcterms:created>
  <dcterms:modified xsi:type="dcterms:W3CDTF">2025-12-06T07:09:08Z</dcterms:modified>
</cp:coreProperties>
</file>